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321" r:id="rId3"/>
    <p:sldId id="257" r:id="rId4"/>
    <p:sldId id="370" r:id="rId5"/>
    <p:sldId id="371" r:id="rId6"/>
    <p:sldId id="372" r:id="rId7"/>
    <p:sldId id="373" r:id="rId8"/>
    <p:sldId id="375" r:id="rId9"/>
    <p:sldId id="3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0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6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6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22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4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9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7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90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2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6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40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0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pscobracoders.weebly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1957589"/>
            <a:ext cx="11471565" cy="217652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Students can learn Scratch without you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getting in their way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0753" y="2756079"/>
            <a:ext cx="8894438" cy="34515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000" dirty="0" smtClean="0"/>
              <a:t>Link to this presentation: </a:t>
            </a:r>
          </a:p>
          <a:p>
            <a:r>
              <a:rPr lang="en-US" sz="4000" dirty="0" smtClean="0">
                <a:hlinkClick r:id="rId2"/>
              </a:rPr>
              <a:t>www.KPSCobraCoders.weebly.com</a:t>
            </a:r>
            <a:endParaRPr lang="en-US" sz="4000" dirty="0" smtClean="0"/>
          </a:p>
          <a:p>
            <a:r>
              <a:rPr lang="en-US" sz="4000" dirty="0" smtClean="0"/>
              <a:t>Friday, April 27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, 2018 </a:t>
            </a:r>
          </a:p>
          <a:p>
            <a:r>
              <a:rPr lang="en-US" sz="4000" dirty="0" smtClean="0"/>
              <a:t>AM Session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630753" y="1080426"/>
            <a:ext cx="8894438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Learning to Code with</a:t>
            </a:r>
          </a:p>
          <a:p>
            <a:pPr algn="ctr"/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Scratch</a:t>
            </a:r>
            <a:endParaRPr lang="en-US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834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488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The goals of this workshop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200" dirty="0" smtClean="0"/>
              <a:t>To provide a practical and informative session for educators </a:t>
            </a:r>
            <a:r>
              <a:rPr lang="en-US" sz="3200" dirty="0" smtClean="0"/>
              <a:t>to begin to feel comfortable using Scratch coding with their students </a:t>
            </a:r>
          </a:p>
          <a:p>
            <a:r>
              <a:rPr lang="en-US" sz="3200" dirty="0" smtClean="0"/>
              <a:t>To </a:t>
            </a:r>
            <a:r>
              <a:rPr lang="en-US" sz="3200" dirty="0" smtClean="0"/>
              <a:t>showcase </a:t>
            </a:r>
            <a:r>
              <a:rPr lang="en-US" sz="3200" dirty="0" smtClean="0"/>
              <a:t>a series of activities teachers can use over a period of time and systematically to develop their students’ coding ability</a:t>
            </a:r>
          </a:p>
          <a:p>
            <a:r>
              <a:rPr lang="en-US" sz="3200" dirty="0" smtClean="0"/>
              <a:t>To introduce the various components of the Scratch developed by the Lifelong Kindergarten Group of MIT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8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65962"/>
          </a:xfrm>
        </p:spPr>
        <p:txBody>
          <a:bodyPr/>
          <a:lstStyle/>
          <a:p>
            <a:r>
              <a:rPr lang="en-US" dirty="0" smtClean="0"/>
              <a:t>Scratch: </a:t>
            </a:r>
            <a:r>
              <a:rPr lang="en-US" cap="none" dirty="0" smtClean="0">
                <a:latin typeface="+mn-lt"/>
              </a:rPr>
              <a:t>https://scratch.mit.edu</a:t>
            </a:r>
            <a:endParaRPr lang="en-US" dirty="0">
              <a:latin typeface="+mn-lt"/>
            </a:endParaRPr>
          </a:p>
        </p:txBody>
      </p:sp>
      <p:pic>
        <p:nvPicPr>
          <p:cNvPr id="4" name="Picture 3" descr="C:\Users\12691\Downloads\clipart-claw-scratch-itch-clipart-paw-scratch-clipart-cat-scratch-N794rS-clipar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665" y="180305"/>
            <a:ext cx="2838428" cy="258865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38200" y="2653049"/>
            <a:ext cx="938762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By Friday’s workshop please go to this site and join Scratch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773" y="3694807"/>
            <a:ext cx="83439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8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732" y="400385"/>
            <a:ext cx="5343525" cy="38576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4175" y="2464526"/>
            <a:ext cx="4897761" cy="35869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44175" y="695459"/>
            <a:ext cx="37884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Here are the first two screens to create your account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159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28" y="299098"/>
            <a:ext cx="5324475" cy="3838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9340" y="2359717"/>
            <a:ext cx="5850976" cy="41956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94738" y="528034"/>
            <a:ext cx="49583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Here are the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and 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screens to complete your new account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040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44" y="1278202"/>
            <a:ext cx="5048003" cy="51617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2620" y="1209285"/>
            <a:ext cx="4662152" cy="52307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276" y="437882"/>
            <a:ext cx="10792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You will get an email to confirm your email for the account and </a:t>
            </a:r>
          </a:p>
          <a:p>
            <a:pPr algn="ctr"/>
            <a:r>
              <a:rPr lang="en-US" sz="2400" dirty="0" smtClean="0"/>
              <a:t>then an email of Welcome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6351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3148" y="3193022"/>
            <a:ext cx="7007382" cy="34420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760" y="304667"/>
            <a:ext cx="7502882" cy="2755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93994" y="489397"/>
            <a:ext cx="32454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will have a message that looks like this giving you the choice to Go Explore …</a:t>
            </a:r>
            <a:endParaRPr lang="en-US" sz="2800" dirty="0"/>
          </a:p>
        </p:txBody>
      </p:sp>
      <p:sp>
        <p:nvSpPr>
          <p:cNvPr id="5" name="Down Arrow 4"/>
          <p:cNvSpPr/>
          <p:nvPr/>
        </p:nvSpPr>
        <p:spPr>
          <a:xfrm>
            <a:off x="10702344" y="2343016"/>
            <a:ext cx="450761" cy="170001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98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247" y="1215803"/>
            <a:ext cx="7173533" cy="35722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8946" y="721217"/>
            <a:ext cx="6220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 or make a project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977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91" y="1058455"/>
            <a:ext cx="11110175" cy="50169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2580" y="412124"/>
            <a:ext cx="9749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Ready, Set, Go! See you on Friday!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67128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10316</TotalTime>
  <Words>180</Words>
  <Application>Microsoft Office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Aharoni</vt:lpstr>
      <vt:lpstr>Arial</vt:lpstr>
      <vt:lpstr>Calibri</vt:lpstr>
      <vt:lpstr>Calibri Light</vt:lpstr>
      <vt:lpstr>Office Theme</vt:lpstr>
      <vt:lpstr>Students can learn Scratch without you  getting in their way</vt:lpstr>
      <vt:lpstr>The goals of this workshop are:</vt:lpstr>
      <vt:lpstr>Scratch: https://scratch.mit.edu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GECDSB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 can learn Scratch without you  getting in their way</dc:title>
  <dc:creator>Administrator</dc:creator>
  <cp:lastModifiedBy>Administrator</cp:lastModifiedBy>
  <cp:revision>101</cp:revision>
  <dcterms:created xsi:type="dcterms:W3CDTF">2017-04-15T17:44:14Z</dcterms:created>
  <dcterms:modified xsi:type="dcterms:W3CDTF">2018-04-23T23:52:28Z</dcterms:modified>
</cp:coreProperties>
</file>