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48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69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2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37B0-B293-49B1-B18E-6B54099943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B44410-3C2A-466F-BA37-6ABBE9A8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June 26 2017</a:t>
            </a:r>
            <a:br>
              <a:rPr lang="en-US" dirty="0" smtClean="0"/>
            </a:br>
            <a:r>
              <a:rPr lang="en-US" dirty="0" smtClean="0"/>
              <a:t>SLP Workshop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8946" y="4687910"/>
            <a:ext cx="990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http://kpscobracoders.weebly.com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422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1" y="244699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BlueBot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4" y="1156593"/>
            <a:ext cx="3619232" cy="4825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2" y="727297"/>
            <a:ext cx="4095751" cy="54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727297"/>
            <a:ext cx="3902567" cy="5203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21" y="746974"/>
            <a:ext cx="3887810" cy="5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5" y="1043189"/>
            <a:ext cx="8718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to extend the task?</a:t>
            </a:r>
          </a:p>
          <a:p>
            <a:endParaRPr lang="en-US" sz="4400" dirty="0" smtClean="0"/>
          </a:p>
          <a:p>
            <a:r>
              <a:rPr lang="en-US" sz="4400" dirty="0" smtClean="0"/>
              <a:t>Students design their own background, take a photo of it and insert into the </a:t>
            </a:r>
            <a:r>
              <a:rPr lang="en-US" sz="4400" dirty="0" err="1" smtClean="0"/>
              <a:t>BlueBot</a:t>
            </a:r>
            <a:r>
              <a:rPr lang="en-US" sz="4400" dirty="0" smtClean="0"/>
              <a:t> App. </a:t>
            </a:r>
          </a:p>
          <a:p>
            <a:endParaRPr lang="en-US" sz="4400" dirty="0" smtClean="0"/>
          </a:p>
          <a:p>
            <a:r>
              <a:rPr lang="en-US" sz="4400" dirty="0" smtClean="0"/>
              <a:t>Then create their own problems.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52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4" y="222160"/>
            <a:ext cx="8530107" cy="63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58" y="1698413"/>
            <a:ext cx="8047332" cy="4934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" y="244699"/>
            <a:ext cx="10908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need to learn to “read” blocks and </a:t>
            </a:r>
          </a:p>
          <a:p>
            <a:r>
              <a:rPr lang="en-US" sz="3200" dirty="0" smtClean="0"/>
              <a:t>understand the power of each block to change the coding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4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81" y="1030310"/>
            <a:ext cx="7770253" cy="5827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29" y="386366"/>
            <a:ext cx="10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“Tell me what the cat will do by reading the blocks”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2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9" y="1025496"/>
            <a:ext cx="7294271" cy="5672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94" y="502276"/>
            <a:ext cx="1020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Coding creates the illusion the cat is bouncing the ball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5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2" y="1365161"/>
            <a:ext cx="10200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to extend in Scratch Jr?</a:t>
            </a:r>
          </a:p>
          <a:p>
            <a:endParaRPr lang="en-US" sz="4400" dirty="0" smtClean="0"/>
          </a:p>
          <a:p>
            <a:r>
              <a:rPr lang="en-US" sz="4400" dirty="0" smtClean="0"/>
              <a:t>Students can design their own games.</a:t>
            </a:r>
          </a:p>
          <a:p>
            <a:r>
              <a:rPr lang="en-US" sz="4400" dirty="0" smtClean="0"/>
              <a:t>Students can retell a story.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70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5" y="1249250"/>
            <a:ext cx="8847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Use coding to develop </a:t>
            </a:r>
          </a:p>
          <a:p>
            <a:r>
              <a:rPr lang="en-US" sz="5400" dirty="0" smtClean="0"/>
              <a:t>the campers’ </a:t>
            </a:r>
          </a:p>
          <a:p>
            <a:r>
              <a:rPr lang="en-US" sz="5400" dirty="0" smtClean="0"/>
              <a:t>Growth Mindset </a:t>
            </a:r>
          </a:p>
          <a:p>
            <a:r>
              <a:rPr lang="en-US" sz="5400" dirty="0" smtClean="0"/>
              <a:t>and </a:t>
            </a:r>
          </a:p>
          <a:p>
            <a:r>
              <a:rPr lang="en-US" sz="5400" dirty="0" smtClean="0"/>
              <a:t>21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 Century Competencies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32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138449"/>
            <a:ext cx="8770511" cy="65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0" y="1056068"/>
            <a:ext cx="7469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Today you are going to learn about three coding applications:</a:t>
            </a:r>
          </a:p>
        </p:txBody>
      </p:sp>
    </p:spTree>
    <p:extLst>
      <p:ext uri="{BB962C8B-B14F-4D97-AF65-F5344CB8AC3E}">
        <p14:creationId xmlns:p14="http://schemas.microsoft.com/office/powerpoint/2010/main" val="48537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67425"/>
            <a:ext cx="8950817" cy="62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2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59" y="1197735"/>
            <a:ext cx="2552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LightBot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2" y="1197735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9707" y="5434885"/>
            <a:ext cx="843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Focus on coding and spatial reasoning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99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09" y="759855"/>
            <a:ext cx="347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BlueBot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30309" y="5640946"/>
            <a:ext cx="1029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Focus on coding &amp; creating and solving problems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74" y="1756356"/>
            <a:ext cx="3221691" cy="322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7" y="1840605"/>
            <a:ext cx="3207113" cy="32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9" y="862884"/>
            <a:ext cx="305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Scratch Jr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20" y="862884"/>
            <a:ext cx="4285714" cy="3847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945" y="5769735"/>
            <a:ext cx="947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Focus on Block </a:t>
            </a:r>
            <a:r>
              <a:rPr lang="en-US" sz="3600" dirty="0"/>
              <a:t>C</a:t>
            </a:r>
            <a:r>
              <a:rPr lang="en-US" sz="3600" dirty="0" smtClean="0"/>
              <a:t>oding and Story-telling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48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1" y="721217"/>
            <a:ext cx="595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LightBot</a:t>
            </a:r>
            <a:r>
              <a:rPr lang="en-US" sz="3600" dirty="0" smtClean="0"/>
              <a:t> Level 1-2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1976621"/>
            <a:ext cx="4160271" cy="30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306" y="772732"/>
            <a:ext cx="109341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 smtClean="0"/>
              <a:t>Several of my students were struggling with the one-to-one correspondence of the symbol and the command.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 smtClean="0"/>
              <a:t>Used connecting blocks and a Lego person to act out the coding.</a:t>
            </a:r>
          </a:p>
          <a:p>
            <a:r>
              <a:rPr lang="en-US" sz="2800" dirty="0" smtClean="0"/>
              <a:t>In so doing saw an opportunity to develop my students’ spatial reasoning.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 smtClean="0"/>
              <a:t>So before they coding in the </a:t>
            </a:r>
            <a:r>
              <a:rPr lang="en-US" sz="2800" dirty="0" err="1" smtClean="0"/>
              <a:t>LightBot</a:t>
            </a:r>
            <a:r>
              <a:rPr lang="en-US" sz="2800" dirty="0" smtClean="0"/>
              <a:t> app they build the structure and decided on the code and acted it out, THEN they coding in the app.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 smtClean="0"/>
              <a:t>Growth of students ability to re-create the structure and code correctly improved remarkably. </a:t>
            </a:r>
          </a:p>
          <a:p>
            <a:r>
              <a:rPr lang="en-US" sz="2800" b="1" dirty="0" smtClean="0"/>
              <a:t>Hint</a:t>
            </a:r>
            <a:r>
              <a:rPr lang="en-US" sz="2800" dirty="0" smtClean="0"/>
              <a:t>: Scaffold your questions.  Instead of “That’s not correct” try “Imagine you are the Lightbot, which way do you need to move on the structure?”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44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9" y="64395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6" y="656823"/>
            <a:ext cx="49454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created planning sheets for each level</a:t>
            </a:r>
          </a:p>
          <a:p>
            <a:endParaRPr lang="en-US" sz="3200" dirty="0" smtClean="0"/>
          </a:p>
          <a:p>
            <a:r>
              <a:rPr lang="en-US" sz="3200" dirty="0" smtClean="0"/>
              <a:t>Students build structure</a:t>
            </a:r>
          </a:p>
          <a:p>
            <a:r>
              <a:rPr lang="en-US" sz="3200" dirty="0" smtClean="0"/>
              <a:t>Write their code on graph chart paper</a:t>
            </a:r>
          </a:p>
          <a:p>
            <a:r>
              <a:rPr lang="en-US" sz="3200" dirty="0" smtClean="0"/>
              <a:t>Reflect on their learning to develop metacognition on how they are learning to code</a:t>
            </a:r>
          </a:p>
        </p:txBody>
      </p:sp>
    </p:spTree>
    <p:extLst>
      <p:ext uri="{BB962C8B-B14F-4D97-AF65-F5344CB8AC3E}">
        <p14:creationId xmlns:p14="http://schemas.microsoft.com/office/powerpoint/2010/main" val="21072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6" y="824249"/>
            <a:ext cx="10755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to extend the task?</a:t>
            </a:r>
          </a:p>
          <a:p>
            <a:endParaRPr lang="en-US" sz="4800" dirty="0" smtClean="0"/>
          </a:p>
          <a:p>
            <a:r>
              <a:rPr lang="en-US" sz="4800" dirty="0" smtClean="0"/>
              <a:t>Students build their own structures and ask a classmate to code the Bot’s journey.</a:t>
            </a:r>
          </a:p>
          <a:p>
            <a:r>
              <a:rPr lang="en-US" sz="4800" dirty="0" smtClean="0"/>
              <a:t>Then the coding is confirmed or debugged by the two students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9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338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Facet</vt:lpstr>
      <vt:lpstr>June 26 2017 SLP Workshop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26 2017SLP Workshop</dc:title>
  <dc:creator>Administrator</dc:creator>
  <cp:lastModifiedBy>Administrator</cp:lastModifiedBy>
  <cp:revision>14</cp:revision>
  <dcterms:created xsi:type="dcterms:W3CDTF">2017-06-26T01:17:13Z</dcterms:created>
  <dcterms:modified xsi:type="dcterms:W3CDTF">2017-06-26T03:45:29Z</dcterms:modified>
</cp:coreProperties>
</file>