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5" r:id="rId3"/>
    <p:sldId id="296" r:id="rId4"/>
    <p:sldId id="297" r:id="rId5"/>
    <p:sldId id="298" r:id="rId6"/>
    <p:sldId id="28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pscobracoders.weebly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619519"/>
          </a:xfrm>
        </p:spPr>
        <p:txBody>
          <a:bodyPr/>
          <a:lstStyle/>
          <a:p>
            <a:r>
              <a:rPr lang="en-US" dirty="0" smtClean="0"/>
              <a:t>CIESC Meeting November 20</a:t>
            </a:r>
            <a:r>
              <a:rPr lang="en-US" baseline="30000" dirty="0" smtClean="0"/>
              <a:t>th</a:t>
            </a:r>
            <a:r>
              <a:rPr lang="en-US" dirty="0" smtClean="0"/>
              <a:t>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4552" y="2550017"/>
            <a:ext cx="9813702" cy="167425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Coding and Robotics Updates</a:t>
            </a:r>
          </a:p>
          <a:p>
            <a:r>
              <a:rPr lang="en-US" sz="3600" b="1" dirty="0" smtClean="0">
                <a:solidFill>
                  <a:schemeClr val="bg1"/>
                </a:solidFill>
                <a:hlinkClick r:id="rId2"/>
              </a:rPr>
              <a:t>www.kpscobracoders.weebly.com</a:t>
            </a:r>
            <a:endParaRPr lang="en-US" sz="36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3189" y="4893972"/>
            <a:ext cx="5499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National Events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79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3021" y="1756611"/>
            <a:ext cx="83258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National Events</a:t>
            </a:r>
          </a:p>
        </p:txBody>
      </p:sp>
    </p:spTree>
    <p:extLst>
      <p:ext uri="{BB962C8B-B14F-4D97-AF65-F5344CB8AC3E}">
        <p14:creationId xmlns:p14="http://schemas.microsoft.com/office/powerpoint/2010/main" val="199605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72" y="848073"/>
            <a:ext cx="10794581" cy="56600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8284" y="324853"/>
            <a:ext cx="11947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http://www.canadalearningcode.ca/canada-learning-code-week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29991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27" y="1226970"/>
            <a:ext cx="10541808" cy="425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7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053" y="938464"/>
            <a:ext cx="8473354" cy="479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97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643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496</TotalTime>
  <Words>18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Slice</vt:lpstr>
      <vt:lpstr>CIESC Meeting November 20th 2017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GECDSB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29</cp:revision>
  <dcterms:created xsi:type="dcterms:W3CDTF">2017-11-19T20:34:13Z</dcterms:created>
  <dcterms:modified xsi:type="dcterms:W3CDTF">2017-11-20T15:03:23Z</dcterms:modified>
</cp:coreProperties>
</file>