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300" r:id="rId11"/>
    <p:sldId id="301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scobracoders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eyhacks.ca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ovationchallenge.org/about/" TargetMode="External"/><Relationship Id="rId2" Type="http://schemas.openxmlformats.org/officeDocument/2006/relationships/hyperlink" Target="mailto:Angela.Demario@cw-e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619519"/>
          </a:xfrm>
        </p:spPr>
        <p:txBody>
          <a:bodyPr/>
          <a:lstStyle/>
          <a:p>
            <a:r>
              <a:rPr lang="en-US" dirty="0" smtClean="0"/>
              <a:t>CIESC Meeting November 20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430" y="2601533"/>
            <a:ext cx="9800823" cy="155834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Coding and Robotics Updates</a:t>
            </a:r>
          </a:p>
          <a:p>
            <a:r>
              <a:rPr lang="en-US" sz="3600" b="1" dirty="0" smtClean="0">
                <a:solidFill>
                  <a:schemeClr val="bg1"/>
                </a:solidFill>
                <a:hlinkClick r:id="rId2"/>
              </a:rPr>
              <a:t>www.kpscobracoders.weebly.com</a:t>
            </a:r>
            <a:endParaRPr lang="en-US" sz="3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0462" y="4675031"/>
            <a:ext cx="6181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Local Events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223" y="268954"/>
            <a:ext cx="7639050" cy="4467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5663" y="4932947"/>
            <a:ext cx="9252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hlinkClick r:id="rId3"/>
              </a:rPr>
              <a:t>https://www.masseyhacks.ca</a:t>
            </a:r>
            <a:r>
              <a:rPr lang="en-US" sz="3200" b="1" dirty="0" smtClean="0">
                <a:solidFill>
                  <a:schemeClr val="bg1"/>
                </a:solidFill>
                <a:hlinkClick r:id="rId3"/>
              </a:rPr>
              <a:t>/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Ron McKenzie @Massey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42" y="637675"/>
            <a:ext cx="11880077" cy="56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4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5211" y="1576137"/>
            <a:ext cx="8133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Local Events</a:t>
            </a:r>
          </a:p>
        </p:txBody>
      </p:sp>
    </p:spTree>
    <p:extLst>
      <p:ext uri="{BB962C8B-B14F-4D97-AF65-F5344CB8AC3E}">
        <p14:creationId xmlns:p14="http://schemas.microsoft.com/office/powerpoint/2010/main" val="42346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490" y="450761"/>
            <a:ext cx="104705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86" y="610494"/>
            <a:ext cx="10322531" cy="28075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9864" y="3577821"/>
            <a:ext cx="743111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Supervised in this area by:</a:t>
            </a:r>
          </a:p>
          <a:p>
            <a:r>
              <a:rPr lang="en-US" sz="4400" dirty="0">
                <a:solidFill>
                  <a:schemeClr val="bg1"/>
                </a:solidFill>
              </a:rPr>
              <a:t>Connecting Windsor-Essex</a:t>
            </a:r>
          </a:p>
        </p:txBody>
      </p:sp>
    </p:spTree>
    <p:extLst>
      <p:ext uri="{BB962C8B-B14F-4D97-AF65-F5344CB8AC3E}">
        <p14:creationId xmlns:p14="http://schemas.microsoft.com/office/powerpoint/2010/main" val="27171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79" y="314123"/>
            <a:ext cx="7524750" cy="5972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75029" y="1777285"/>
            <a:ext cx="3896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http://www.cw-e.com/home.html</a:t>
            </a:r>
          </a:p>
        </p:txBody>
      </p:sp>
    </p:spTree>
    <p:extLst>
      <p:ext uri="{BB962C8B-B14F-4D97-AF65-F5344CB8AC3E}">
        <p14:creationId xmlns:p14="http://schemas.microsoft.com/office/powerpoint/2010/main" val="10582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7" y="965915"/>
            <a:ext cx="101485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Technovation</a:t>
            </a:r>
            <a:r>
              <a:rPr lang="en-US" sz="2400" dirty="0">
                <a:solidFill>
                  <a:schemeClr val="bg1"/>
                </a:solidFill>
              </a:rPr>
              <a:t> began as a grass roots project in 2009 </a:t>
            </a:r>
            <a:r>
              <a:rPr lang="en-US" sz="2400" dirty="0" smtClean="0">
                <a:solidFill>
                  <a:schemeClr val="bg1"/>
                </a:solidFill>
              </a:rPr>
              <a:t>to inspire </a:t>
            </a:r>
            <a:r>
              <a:rPr lang="en-US" sz="2400" dirty="0">
                <a:solidFill>
                  <a:schemeClr val="bg1"/>
                </a:solidFill>
              </a:rPr>
              <a:t>school aged </a:t>
            </a:r>
            <a:r>
              <a:rPr lang="en-US" sz="2400" dirty="0" smtClean="0">
                <a:solidFill>
                  <a:schemeClr val="bg1"/>
                </a:solidFill>
              </a:rPr>
              <a:t>girls </a:t>
            </a:r>
            <a:r>
              <a:rPr lang="en-US" sz="2400" dirty="0">
                <a:solidFill>
                  <a:schemeClr val="bg1"/>
                </a:solidFill>
              </a:rPr>
              <a:t>to pursue technology course and careers.  It has since become an International competition with over 15 000 girls across 100 countries.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Over 12 weeks, teams of up to 5 young women are paired with mentors from the University, College, or Industry and have meet-ups to: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dirty="0">
                <a:solidFill>
                  <a:schemeClr val="bg1"/>
                </a:solidFill>
              </a:rPr>
              <a:t>Identify a problem in their community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dirty="0">
                <a:solidFill>
                  <a:schemeClr val="bg1"/>
                </a:solidFill>
              </a:rPr>
              <a:t>Design an application to solve it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dirty="0">
                <a:solidFill>
                  <a:schemeClr val="bg1"/>
                </a:solidFill>
              </a:rPr>
              <a:t>Code the app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dirty="0">
                <a:solidFill>
                  <a:schemeClr val="bg1"/>
                </a:solidFill>
              </a:rPr>
              <a:t>Build a company and business </a:t>
            </a:r>
            <a:r>
              <a:rPr lang="en-US" sz="2400" dirty="0" smtClean="0">
                <a:solidFill>
                  <a:schemeClr val="bg1"/>
                </a:solidFill>
              </a:rPr>
              <a:t>plan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chemeClr val="bg1"/>
                </a:solidFill>
              </a:rPr>
              <a:t>aunch </a:t>
            </a:r>
            <a:r>
              <a:rPr lang="en-US" sz="2400" dirty="0">
                <a:solidFill>
                  <a:schemeClr val="bg1"/>
                </a:solidFill>
              </a:rPr>
              <a:t>the app and pith the business to </a:t>
            </a:r>
            <a:r>
              <a:rPr lang="en-US" sz="2400" dirty="0" smtClean="0">
                <a:solidFill>
                  <a:schemeClr val="bg1"/>
                </a:solidFill>
              </a:rPr>
              <a:t>experts </a:t>
            </a:r>
            <a:r>
              <a:rPr lang="en-US" sz="2400" dirty="0">
                <a:solidFill>
                  <a:schemeClr val="bg1"/>
                </a:solidFill>
              </a:rPr>
              <a:t>at a local </a:t>
            </a:r>
            <a:r>
              <a:rPr lang="en-US" sz="2400" dirty="0" smtClean="0">
                <a:solidFill>
                  <a:schemeClr val="bg1"/>
                </a:solidFill>
              </a:rPr>
              <a:t>event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Ages 10 to 18 with Junior competition for Grades 6 to 8, Senior Division Grades 9 to 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5" y="584453"/>
            <a:ext cx="11535177" cy="534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909637"/>
            <a:ext cx="102203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619125"/>
            <a:ext cx="892492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161" y="1171977"/>
            <a:ext cx="98523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additional information </a:t>
            </a:r>
          </a:p>
          <a:p>
            <a:r>
              <a:rPr lang="en-US" sz="3600" dirty="0" smtClean="0"/>
              <a:t>Contact At CW-E:</a:t>
            </a:r>
          </a:p>
          <a:p>
            <a:r>
              <a:rPr lang="en-US" sz="3600" dirty="0" smtClean="0"/>
              <a:t>Angela Demario</a:t>
            </a:r>
          </a:p>
          <a:p>
            <a:r>
              <a:rPr lang="en-US" sz="3600" dirty="0" smtClean="0">
                <a:hlinkClick r:id="rId2"/>
              </a:rPr>
              <a:t>Angela.Demario@cw-e.com</a:t>
            </a:r>
            <a:endParaRPr lang="en-US" sz="3600" dirty="0" smtClean="0"/>
          </a:p>
          <a:p>
            <a:r>
              <a:rPr lang="en-US" sz="3600" dirty="0" smtClean="0"/>
              <a:t>226-674-3636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Technovation</a:t>
            </a:r>
            <a:endParaRPr lang="en-US" sz="3600" dirty="0" smtClean="0"/>
          </a:p>
          <a:p>
            <a:r>
              <a:rPr lang="en-US" sz="3600" dirty="0">
                <a:hlinkClick r:id="rId3"/>
              </a:rPr>
              <a:t>http://technovationchallenge.org/about</a:t>
            </a:r>
            <a:r>
              <a:rPr lang="en-US" sz="3600" dirty="0" smtClean="0">
                <a:hlinkClick r:id="rId3"/>
              </a:rPr>
              <a:t>/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76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495</TotalTime>
  <Words>172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Slice</vt:lpstr>
      <vt:lpstr>CIESC Meeting November 20th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29</cp:revision>
  <dcterms:created xsi:type="dcterms:W3CDTF">2017-11-19T20:34:13Z</dcterms:created>
  <dcterms:modified xsi:type="dcterms:W3CDTF">2017-11-20T15:09:22Z</dcterms:modified>
</cp:coreProperties>
</file>