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ediacentre.ca/" TargetMode="External"/><Relationship Id="rId4" Type="http://schemas.openxmlformats.org/officeDocument/2006/relationships/hyperlink" Target="https://www.lego.com/en-us/mindstor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619519"/>
          </a:xfrm>
        </p:spPr>
        <p:txBody>
          <a:bodyPr/>
          <a:lstStyle/>
          <a:p>
            <a:r>
              <a:rPr lang="en-US" dirty="0" smtClean="0"/>
              <a:t>CIESC Meeting November 20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134042" cy="194733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Coding and Robotics Updates</a:t>
            </a:r>
          </a:p>
          <a:p>
            <a:r>
              <a:rPr lang="en-US" sz="3600" b="1" dirty="0" smtClean="0">
                <a:solidFill>
                  <a:schemeClr val="bg1"/>
                </a:solidFill>
                <a:hlinkClick r:id="rId2"/>
              </a:rPr>
              <a:t>www.kpscobracoders.weebly.com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9" y="402055"/>
            <a:ext cx="7324725" cy="415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62" y="3841771"/>
            <a:ext cx="7570871" cy="28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89" y="1251284"/>
            <a:ext cx="100343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GECDSB Resources: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rgbClr val="002060"/>
                </a:solidFill>
              </a:rPr>
              <a:t>WeDo Construction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rgbClr val="002060"/>
                </a:solidFill>
              </a:rPr>
              <a:t>WeDo 2.0 Bluetooth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rgbClr val="002060"/>
                </a:solidFill>
              </a:rPr>
              <a:t>EV3 Mindstorms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rgbClr val="002060"/>
                </a:solidFill>
              </a:rPr>
              <a:t>DASH Robot</a:t>
            </a:r>
          </a:p>
          <a:p>
            <a:endParaRPr lang="en-US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@ www.Mediacentre.ca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26" y="799347"/>
            <a:ext cx="285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222"/>
            <a:ext cx="12275872" cy="39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11" y="185670"/>
            <a:ext cx="4581525" cy="5791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V="1">
            <a:off x="5679583" y="4803819"/>
            <a:ext cx="2910625" cy="3992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90209" y="4090737"/>
            <a:ext cx="3142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Resources for Lego WeDo Construction Kit #43005 (not Bluetooth)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EV3 Kit #43006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4936" y="1004552"/>
            <a:ext cx="4775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http://www.mediacentre.ca/main-menu.html</a:t>
            </a:r>
          </a:p>
        </p:txBody>
      </p:sp>
    </p:spTree>
    <p:extLst>
      <p:ext uri="{BB962C8B-B14F-4D97-AF65-F5344CB8AC3E}">
        <p14:creationId xmlns:p14="http://schemas.microsoft.com/office/powerpoint/2010/main" val="2605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94" y="517107"/>
            <a:ext cx="80676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238"/>
            <a:ext cx="4690976" cy="2638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87" y="1185414"/>
            <a:ext cx="4494464" cy="337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0975" y="2646947"/>
            <a:ext cx="2044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WeDo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Construction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ONE in every Elementary School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5" y="374664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3" y="374664"/>
            <a:ext cx="3952875" cy="286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6221" y="697832"/>
            <a:ext cx="2382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WeDo 2.0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Bluetooth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ORDER from Media Centre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63" y="3705727"/>
            <a:ext cx="1115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https://education.lego.com/en-us/downloads/wedo-2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914" y="4421165"/>
            <a:ext cx="8708695" cy="21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5" y="469232"/>
            <a:ext cx="6723901" cy="5042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340443"/>
            <a:ext cx="4762569" cy="63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6" y="409072"/>
            <a:ext cx="6052271" cy="3672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6" y="416302"/>
            <a:ext cx="3665620" cy="3665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389" y="4932947"/>
            <a:ext cx="11405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sz="3600" b="1" dirty="0" smtClean="0">
                <a:solidFill>
                  <a:schemeClr val="bg1"/>
                </a:solidFill>
                <a:hlinkClick r:id="rId4"/>
              </a:rPr>
              <a:t>www.lego.com/en-us/mindstorms</a:t>
            </a:r>
            <a:r>
              <a:rPr lang="en-US" sz="36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3600" b="1" dirty="0" smtClean="0">
                <a:solidFill>
                  <a:schemeClr val="bg1"/>
                </a:solidFill>
                <a:hlinkClick r:id="rId5"/>
              </a:rPr>
              <a:t>www.mediacentre.ca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3147" y="1046747"/>
            <a:ext cx="150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ONE in every elementary School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499</TotalTime>
  <Words>75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Slice</vt:lpstr>
      <vt:lpstr>CIESC Meeting November 20th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31</cp:revision>
  <dcterms:created xsi:type="dcterms:W3CDTF">2017-11-19T20:34:13Z</dcterms:created>
  <dcterms:modified xsi:type="dcterms:W3CDTF">2017-11-20T15:34:57Z</dcterms:modified>
</cp:coreProperties>
</file>