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cobracoders.weebl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619519"/>
          </a:xfrm>
        </p:spPr>
        <p:txBody>
          <a:bodyPr/>
          <a:lstStyle/>
          <a:p>
            <a:r>
              <a:rPr lang="en-US" dirty="0" smtClean="0"/>
              <a:t>CIESC Meeting November 20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188" y="2562897"/>
            <a:ext cx="9775065" cy="17128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Coding and Robotics Updates</a:t>
            </a:r>
          </a:p>
          <a:p>
            <a:r>
              <a:rPr lang="en-US" sz="3600" b="1" dirty="0" smtClean="0">
                <a:solidFill>
                  <a:schemeClr val="bg1"/>
                </a:solidFill>
                <a:hlinkClick r:id="rId2"/>
              </a:rPr>
              <a:t>www.kpscobracoders.weebly.com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1825" y="4868214"/>
            <a:ext cx="475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Global Events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84" y="1479884"/>
            <a:ext cx="8386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Global Events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05" y="204537"/>
            <a:ext cx="1065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Hour of Code December 4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</a:rPr>
              <a:t> to 10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</a:rPr>
              <a:t> 2018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9" y="1052502"/>
            <a:ext cx="10904370" cy="52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884" y="359670"/>
            <a:ext cx="6343149" cy="2556963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85" y="2813694"/>
            <a:ext cx="10894392" cy="38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9677"/>
            <a:ext cx="5845111" cy="3646182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193" y="2716300"/>
            <a:ext cx="7854658" cy="37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561</TotalTime>
  <Words>22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CIESC Meeting November 20th 2017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28</cp:revision>
  <dcterms:created xsi:type="dcterms:W3CDTF">2017-11-19T20:34:13Z</dcterms:created>
  <dcterms:modified xsi:type="dcterms:W3CDTF">2017-11-20T14:56:23Z</dcterms:modified>
</cp:coreProperties>
</file>