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2" r:id="rId3"/>
    <p:sldId id="303" r:id="rId4"/>
    <p:sldId id="305" r:id="rId5"/>
    <p:sldId id="310" r:id="rId6"/>
    <p:sldId id="2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cobracoders.weebl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cratchjr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619519"/>
          </a:xfrm>
        </p:spPr>
        <p:txBody>
          <a:bodyPr/>
          <a:lstStyle/>
          <a:p>
            <a:r>
              <a:rPr lang="en-US" dirty="0" smtClean="0"/>
              <a:t>CIESC Meeting November 20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490" y="2588655"/>
            <a:ext cx="10019764" cy="15454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Coding and Robotics Updates</a:t>
            </a:r>
          </a:p>
          <a:p>
            <a:r>
              <a:rPr lang="en-US" sz="3600" b="1" dirty="0" smtClean="0">
                <a:solidFill>
                  <a:schemeClr val="bg1"/>
                </a:solidFill>
                <a:hlinkClick r:id="rId2"/>
              </a:rPr>
              <a:t>www.kpscobracoders.weebly.com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211" y="4971245"/>
            <a:ext cx="5613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Free Coding Apps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063" y="1323474"/>
            <a:ext cx="99862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Apps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4400" b="1" dirty="0" smtClean="0">
                <a:solidFill>
                  <a:schemeClr val="bg1"/>
                </a:solidFill>
              </a:rPr>
              <a:t>LightBot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4400" b="1" dirty="0" smtClean="0">
                <a:solidFill>
                  <a:schemeClr val="bg1"/>
                </a:solidFill>
              </a:rPr>
              <a:t>ScratchJr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4400" b="1" dirty="0" smtClean="0">
                <a:solidFill>
                  <a:schemeClr val="bg1"/>
                </a:solidFill>
              </a:rPr>
              <a:t>Scratch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6" y="225465"/>
            <a:ext cx="3608908" cy="2706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549" y="3284113"/>
            <a:ext cx="4211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http://lightbot.com/hour-of-code.html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9" y="225465"/>
            <a:ext cx="4714443" cy="62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31" y="309094"/>
            <a:ext cx="10516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ScratchJr </a:t>
            </a:r>
            <a:r>
              <a:rPr lang="en-US" sz="4400" b="1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sz="4400" b="1" dirty="0">
                <a:solidFill>
                  <a:schemeClr val="bg1"/>
                </a:solidFill>
                <a:hlinkClick r:id="rId2"/>
              </a:rPr>
              <a:t>://www.scratchjr.org</a:t>
            </a:r>
            <a:r>
              <a:rPr lang="en-US" sz="4400" b="1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4" y="1204713"/>
            <a:ext cx="4622107" cy="3507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30" y="1616837"/>
            <a:ext cx="5213462" cy="3590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034" y="5486400"/>
            <a:ext cx="103364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Scratch   https://scratch.mit.edu/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853"/>
            <a:ext cx="5398167" cy="4048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168" y="4969042"/>
            <a:ext cx="4283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Book Reports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68" y="324853"/>
            <a:ext cx="5550568" cy="4162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6254" y="5087155"/>
            <a:ext cx="446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Makey </a:t>
            </a:r>
            <a:r>
              <a:rPr lang="en-US" b="1" dirty="0" err="1" smtClean="0">
                <a:solidFill>
                  <a:schemeClr val="bg1"/>
                </a:solidFill>
              </a:rPr>
              <a:t>Makey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505</TotalTime>
  <Words>37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Times New Roman</vt:lpstr>
      <vt:lpstr>Wingdings 3</vt:lpstr>
      <vt:lpstr>Slice</vt:lpstr>
      <vt:lpstr>CIESC Meeting November 20th 2017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33</cp:revision>
  <dcterms:created xsi:type="dcterms:W3CDTF">2017-11-19T20:34:13Z</dcterms:created>
  <dcterms:modified xsi:type="dcterms:W3CDTF">2017-11-20T15:26:03Z</dcterms:modified>
</cp:coreProperties>
</file>