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3" r:id="rId3"/>
    <p:sldId id="265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4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cobracoders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619519"/>
          </a:xfrm>
        </p:spPr>
        <p:txBody>
          <a:bodyPr/>
          <a:lstStyle/>
          <a:p>
            <a:r>
              <a:rPr lang="en-US" dirty="0" smtClean="0"/>
              <a:t>CIESC Meeting November 20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134042" cy="194733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Coding and Robotics Updates</a:t>
            </a:r>
          </a:p>
          <a:p>
            <a:r>
              <a:rPr lang="en-US" sz="3600" b="1" dirty="0" smtClean="0">
                <a:solidFill>
                  <a:schemeClr val="bg1"/>
                </a:solidFill>
                <a:hlinkClick r:id="rId2"/>
              </a:rPr>
              <a:t>www.kpscobracoders.weebly.com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64" y="533902"/>
            <a:ext cx="4561305" cy="2565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3" y="1816769"/>
            <a:ext cx="7978274" cy="44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4" y="180475"/>
            <a:ext cx="6403471" cy="3601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84" y="2603131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9" y="2077470"/>
            <a:ext cx="7371630" cy="4146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99" y="383195"/>
            <a:ext cx="3270591" cy="39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189" y="1251284"/>
            <a:ext cx="100343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GECDSB Resources:</a:t>
            </a:r>
          </a:p>
          <a:p>
            <a:endParaRPr lang="en-US" sz="4400" b="1" dirty="0" smtClean="0">
              <a:solidFill>
                <a:srgbClr val="002060"/>
              </a:solidFill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4400" b="1" dirty="0" smtClean="0">
                <a:solidFill>
                  <a:srgbClr val="002060"/>
                </a:solidFill>
              </a:rPr>
              <a:t>DASH Robot</a:t>
            </a:r>
          </a:p>
          <a:p>
            <a:endParaRPr lang="en-US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@ www.Mediacentre.ca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26" y="799347"/>
            <a:ext cx="2857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" y="1262130"/>
            <a:ext cx="12164153" cy="377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7" y="646364"/>
            <a:ext cx="5664199" cy="5019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7369" y="397043"/>
            <a:ext cx="47524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DASH has three apps with varying degrees of complexity.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Go,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Wonder, and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Blockly.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Order from Media Centre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5" y="1179095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6126" y="1323474"/>
            <a:ext cx="4559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DASH Go app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600" b="1" dirty="0" smtClean="0">
                <a:solidFill>
                  <a:schemeClr val="bg1"/>
                </a:solidFill>
              </a:rPr>
              <a:t>Easiest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600" b="1" dirty="0" smtClean="0">
                <a:solidFill>
                  <a:schemeClr val="bg1"/>
                </a:solidFill>
              </a:rPr>
              <a:t>Instant ability to make DASH go and light up and speak (like a Remote-Control Car)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" y="1058779"/>
            <a:ext cx="5843337" cy="4382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284" y="1203158"/>
            <a:ext cx="4680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DASH Wonder app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600" b="1" dirty="0" smtClean="0">
                <a:solidFill>
                  <a:schemeClr val="bg1"/>
                </a:solidFill>
              </a:rPr>
              <a:t>Contains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pre-populated challenges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600" b="1" dirty="0" smtClean="0">
                <a:solidFill>
                  <a:schemeClr val="bg1"/>
                </a:solidFill>
              </a:rPr>
              <a:t>all the features in the GO app as well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" y="664745"/>
            <a:ext cx="5723021" cy="4292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5495" y="348916"/>
            <a:ext cx="47404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DASH Blockly app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3600" b="1" dirty="0" smtClean="0">
                <a:solidFill>
                  <a:schemeClr val="bg1"/>
                </a:solidFill>
              </a:rPr>
              <a:t>Drag-and-Drop block coding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600" b="1" dirty="0" smtClean="0">
                <a:solidFill>
                  <a:schemeClr val="bg1"/>
                </a:solidFill>
              </a:rPr>
              <a:t>Students control robot by creating their own code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600" b="1" dirty="0" smtClean="0">
                <a:solidFill>
                  <a:schemeClr val="bg1"/>
                </a:solidFill>
              </a:rPr>
              <a:t>Cross-over coding to ScratchJr and Scratch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146383"/>
            <a:ext cx="3746834" cy="4995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4" y="0"/>
            <a:ext cx="5751093" cy="323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6" y="3400759"/>
            <a:ext cx="5811252" cy="32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345908"/>
            <a:ext cx="5939589" cy="4454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3" y="1501691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498</TotalTime>
  <Words>102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Slice</vt:lpstr>
      <vt:lpstr>CIESC Meeting November 20th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29</cp:revision>
  <dcterms:created xsi:type="dcterms:W3CDTF">2017-11-19T20:34:13Z</dcterms:created>
  <dcterms:modified xsi:type="dcterms:W3CDTF">2017-11-20T15:56:46Z</dcterms:modified>
</cp:coreProperties>
</file>