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7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C4C2-7446-4613-BEB2-8E7E91E98DE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472D-533B-4744-9C42-2110A588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tach.mit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starter_project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cratched.gse.harvard.edu/guide/files/CreativeComputing20141015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957589"/>
            <a:ext cx="11471565" cy="217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can learn Scratch without you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getting in their 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53" y="2756079"/>
            <a:ext cx="8894438" cy="3451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Link to this presentation: </a:t>
            </a:r>
          </a:p>
          <a:p>
            <a:r>
              <a:rPr lang="en-US" sz="4000" dirty="0" smtClean="0">
                <a:hlinkClick r:id="rId2"/>
              </a:rPr>
              <a:t>www.KPSCobraCoders.weebly.com</a:t>
            </a:r>
            <a:endParaRPr lang="en-US" sz="4000" dirty="0" smtClean="0"/>
          </a:p>
          <a:p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</a:t>
            </a:r>
            <a:r>
              <a:rPr lang="en-US" sz="4000" dirty="0" smtClean="0"/>
              <a:t>Century Learning </a:t>
            </a:r>
          </a:p>
          <a:p>
            <a:r>
              <a:rPr lang="en-US" sz="4000" dirty="0" smtClean="0"/>
              <a:t>Inspire, Inquire, Innovate</a:t>
            </a:r>
            <a:endParaRPr lang="en-US" sz="4000" dirty="0" smtClean="0"/>
          </a:p>
          <a:p>
            <a:r>
              <a:rPr lang="en-US" sz="4000" dirty="0" smtClean="0"/>
              <a:t>August 22, 2017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0753" y="1080426"/>
            <a:ext cx="8894438" cy="1572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 the Cat out of the bag, </a:t>
            </a:r>
          </a:p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Come learn Scratch – Part 2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01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Scratch Main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1079630"/>
            <a:ext cx="8886423" cy="5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9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91" y="627655"/>
            <a:ext cx="93821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Other items for each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Icon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Love this Project </a:t>
            </a:r>
          </a:p>
          <a:p>
            <a:endParaRPr lang="en-US" dirty="0" smtClean="0"/>
          </a:p>
          <a:p>
            <a:r>
              <a:rPr lang="en-US" dirty="0" smtClean="0"/>
              <a:t>Total Views   </a:t>
            </a:r>
          </a:p>
          <a:p>
            <a:endParaRPr lang="en-US" dirty="0" smtClean="0"/>
          </a:p>
          <a:p>
            <a:r>
              <a:rPr lang="en-US" dirty="0" smtClean="0"/>
              <a:t>View the Remix Tree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42" y="1788353"/>
            <a:ext cx="1777365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49" y="2769298"/>
            <a:ext cx="1703009" cy="88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9" y="3902869"/>
            <a:ext cx="2444639" cy="86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52" y="5003765"/>
            <a:ext cx="1971967" cy="88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7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3947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Comments and Remixes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590" y="939800"/>
            <a:ext cx="8462820" cy="52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2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6" y="921664"/>
            <a:ext cx="8507167" cy="54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5769" y="386366"/>
            <a:ext cx="89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Screen in Teacher’s Account – Note updates on Student Activity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2896" y="2189408"/>
            <a:ext cx="463639" cy="115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2896" y="2550018"/>
            <a:ext cx="463639" cy="1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2896" y="2923504"/>
            <a:ext cx="463639" cy="154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2896" y="3244017"/>
            <a:ext cx="463639" cy="32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2896" y="3721994"/>
            <a:ext cx="463639" cy="1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28090" y="921664"/>
            <a:ext cx="875764" cy="1987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248" y="2768958"/>
            <a:ext cx="1171977" cy="475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29" y="663597"/>
            <a:ext cx="6747050" cy="65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47" y="1702561"/>
            <a:ext cx="89058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Community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/>
              <a:t>We need everyone’s help to keep Scratch a friendly and creative community where people with different backgrounds and interests feel welcome.</a:t>
            </a:r>
          </a:p>
          <a:p>
            <a:pPr marL="0" indent="0">
              <a:buNone/>
            </a:pPr>
            <a:r>
              <a:rPr lang="en-US" b="1" dirty="0"/>
              <a:t>Be respectful.</a:t>
            </a:r>
            <a:endParaRPr lang="en-US" dirty="0"/>
          </a:p>
          <a:p>
            <a:r>
              <a:rPr lang="en-US" dirty="0"/>
              <a:t>When sharing projects or posting comments, remember that people of many different ages and backgrounds will see what you’ve shared.</a:t>
            </a:r>
          </a:p>
          <a:p>
            <a:pPr marL="0" indent="0">
              <a:buNone/>
            </a:pPr>
            <a:r>
              <a:rPr lang="en-US" b="1" dirty="0"/>
              <a:t>Be constructive.</a:t>
            </a:r>
            <a:endParaRPr lang="en-US" dirty="0"/>
          </a:p>
          <a:p>
            <a:r>
              <a:rPr lang="en-US" dirty="0"/>
              <a:t>When commenting on others' projects, say something you like about it and offer suggestions.</a:t>
            </a:r>
          </a:p>
          <a:p>
            <a:pPr marL="0" indent="0">
              <a:buNone/>
            </a:pPr>
            <a:r>
              <a:rPr lang="en-US" b="1" dirty="0"/>
              <a:t>Share.</a:t>
            </a:r>
            <a:endParaRPr lang="en-US" dirty="0"/>
          </a:p>
          <a:p>
            <a:r>
              <a:rPr lang="en-US" dirty="0"/>
              <a:t>You are free to remix projects, ideas, images, or anything else you find on Scratch – and anyone can use anything that you share. Be sure to give credit when you remix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Keep personal info private.</a:t>
            </a:r>
            <a:endParaRPr lang="en-US" dirty="0"/>
          </a:p>
          <a:p>
            <a:r>
              <a:rPr lang="en-US" dirty="0"/>
              <a:t>For safety reasons, don't give out any information that could be used for private communication - such as real last names, phone numbers, addresses, email addresses, links to social media sites or websites with unmoderated chat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Be honest.</a:t>
            </a:r>
            <a:endParaRPr lang="en-US" dirty="0"/>
          </a:p>
          <a:p>
            <a:r>
              <a:rPr lang="en-US" dirty="0"/>
              <a:t>Don’t try to impersonate other Scratchers, spread rumors, or otherwise try to trick the community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Help </a:t>
            </a:r>
            <a:r>
              <a:rPr lang="en-US" b="1" dirty="0"/>
              <a:t>keep the site friendly.</a:t>
            </a:r>
            <a:endParaRPr lang="en-US" dirty="0"/>
          </a:p>
          <a:p>
            <a:r>
              <a:rPr lang="en-US" dirty="0"/>
              <a:t>If you think a project or comment is mean, insulting, too violent, or otherwise inappropriate, click “Report” to let us know about it.</a:t>
            </a:r>
          </a:p>
          <a:p>
            <a:pPr marL="0" indent="0" algn="ctr">
              <a:buNone/>
            </a:pPr>
            <a:r>
              <a:rPr lang="en-US" i="1" dirty="0"/>
              <a:t>Scratch welcomes people of all ages, races, ethnicities, religions, sexual orientations, and gender identities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is a project of the Lifelong Kindergarten group at the MIT Media lab.  It is available free at 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sctach.mit.edu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5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4463" y="554038"/>
            <a:ext cx="2849074" cy="562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54038"/>
            <a:ext cx="5181600" cy="56229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Cards What Next?</a:t>
            </a:r>
          </a:p>
          <a:p>
            <a:r>
              <a:rPr lang="en-US" dirty="0" smtClean="0"/>
              <a:t>Click on Tips</a:t>
            </a:r>
          </a:p>
          <a:p>
            <a:r>
              <a:rPr lang="en-US" dirty="0" smtClean="0"/>
              <a:t>Pick on of the Step-by-Step tutorials</a:t>
            </a:r>
          </a:p>
          <a:p>
            <a:r>
              <a:rPr lang="en-US" dirty="0" smtClean="0"/>
              <a:t>These basic projects are just like the Cards except now they complete multiples pages to rather than just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2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128" y="368240"/>
            <a:ext cx="4644510" cy="531263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89397"/>
            <a:ext cx="5181600" cy="56875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Tutorials, What Next?</a:t>
            </a:r>
          </a:p>
          <a:p>
            <a:pPr marL="0" indent="0">
              <a:buNone/>
            </a:pPr>
            <a:r>
              <a:rPr lang="en-US" b="1" u="sng" dirty="0" smtClean="0"/>
              <a:t> 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smtClean="0"/>
              <a:t>Starter Projects!!!!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https://scratch.mit.edu/starter_projects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Now, no more instructions</a:t>
            </a:r>
          </a:p>
          <a:p>
            <a:pPr marL="0" indent="0">
              <a:buNone/>
            </a:pPr>
            <a:r>
              <a:rPr lang="en-US" dirty="0" smtClean="0"/>
              <a:t>Students study the project’s code and REMIX their projects</a:t>
            </a:r>
          </a:p>
        </p:txBody>
      </p:sp>
    </p:spTree>
    <p:extLst>
      <p:ext uri="{BB962C8B-B14F-4D97-AF65-F5344CB8AC3E}">
        <p14:creationId xmlns:p14="http://schemas.microsoft.com/office/powerpoint/2010/main" val="7699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By the end of the 9 cards students can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find and code multiple sprites’ movements separately </a:t>
            </a:r>
          </a:p>
          <a:p>
            <a:r>
              <a:rPr lang="en-US" dirty="0" smtClean="0"/>
              <a:t>code sprites to interact with conversations and movements</a:t>
            </a:r>
          </a:p>
          <a:p>
            <a:r>
              <a:rPr lang="en-US" dirty="0" smtClean="0"/>
              <a:t>code the sprites to move to specific co-ordinates in a four quadrant grid</a:t>
            </a:r>
          </a:p>
          <a:p>
            <a:r>
              <a:rPr lang="en-US" dirty="0" smtClean="0"/>
              <a:t>find multiple backdrops and code them to change on demand</a:t>
            </a:r>
          </a:p>
          <a:p>
            <a:r>
              <a:rPr lang="en-US" dirty="0" smtClean="0"/>
              <a:t>code the sprites to change colour or size</a:t>
            </a:r>
          </a:p>
          <a:p>
            <a:r>
              <a:rPr lang="en-US" dirty="0" smtClean="0"/>
              <a:t>find sound clips and include them in the code</a:t>
            </a:r>
          </a:p>
          <a:p>
            <a:r>
              <a:rPr lang="en-US" dirty="0" smtClean="0"/>
              <a:t>record their own voices to become part of the project</a:t>
            </a:r>
          </a:p>
          <a:p>
            <a:r>
              <a:rPr lang="en-US" dirty="0" smtClean="0"/>
              <a:t>code a button </a:t>
            </a:r>
          </a:p>
          <a:p>
            <a:pPr marL="0" indent="0" algn="ctr">
              <a:buNone/>
            </a:pPr>
            <a:r>
              <a:rPr lang="en-US" b="1" dirty="0" smtClean="0"/>
              <a:t>With this information students can begin to put tasks </a:t>
            </a:r>
          </a:p>
          <a:p>
            <a:pPr marL="0" indent="0" algn="ctr">
              <a:buNone/>
            </a:pPr>
            <a:r>
              <a:rPr lang="en-US" b="1" dirty="0" smtClean="0"/>
              <a:t>together to make a project.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1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04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</a:t>
            </a:r>
            <a:r>
              <a:rPr lang="en-US" dirty="0" smtClean="0"/>
              <a:t>ards, Tutorials, &amp; Starter Projects, what’s next for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/>
          <a:lstStyle/>
          <a:p>
            <a:r>
              <a:rPr lang="en-US" dirty="0" smtClean="0"/>
              <a:t>There are resources to use:</a:t>
            </a:r>
          </a:p>
          <a:p>
            <a:r>
              <a:rPr lang="en-US" dirty="0" smtClean="0"/>
              <a:t> Follow a series of lesson plans in </a:t>
            </a:r>
            <a:r>
              <a:rPr lang="en-US" b="1" u="sng" dirty="0" smtClean="0"/>
              <a:t>An Introductory Computing Curriculum Using Scratch </a:t>
            </a:r>
            <a:r>
              <a:rPr lang="en-US" u="sng" dirty="0">
                <a:hlinkClick r:id="rId2"/>
              </a:rPr>
              <a:t>http://scratched.gse.harvard.edu/guide/files/CreativeComputing20141015.pdf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20" y="3825025"/>
            <a:ext cx="6854190" cy="235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29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168" y="798490"/>
            <a:ext cx="76886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Search for project ideas in Scratch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470667"/>
            <a:ext cx="7533269" cy="67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53" y="2266411"/>
            <a:ext cx="6383628" cy="442011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5125792" y="1810169"/>
            <a:ext cx="1983346" cy="5595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9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Look for a particular type of project or subject area in Scratch</a:t>
            </a:r>
            <a:r>
              <a:rPr lang="en-US" i="1" dirty="0" smtClean="0"/>
              <a:t>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392" y="1825625"/>
            <a:ext cx="51592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0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find out more?</a:t>
            </a:r>
            <a:br>
              <a:rPr lang="en-US" dirty="0" smtClean="0"/>
            </a:br>
            <a:r>
              <a:rPr lang="en-US" dirty="0" smtClean="0"/>
              <a:t>Scratch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://scratch.mit.edu/help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82" y="1481071"/>
            <a:ext cx="5410200" cy="80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684" y="2404794"/>
            <a:ext cx="6933796" cy="34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US" dirty="0" smtClean="0"/>
              <a:t>Scratch Guides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4" y="978794"/>
            <a:ext cx="7740203" cy="56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Searching the Scratch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309" y="1493949"/>
            <a:ext cx="8300929" cy="31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</a:t>
            </a:r>
            <a:r>
              <a:rPr lang="en-US" b="1" i="1" dirty="0" smtClean="0"/>
              <a:t>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35" y="1326524"/>
            <a:ext cx="10349727" cy="50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3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1481070"/>
            <a:ext cx="10037136" cy="49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5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1" y="308552"/>
            <a:ext cx="7893206" cy="5524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406" y="6220496"/>
            <a:ext cx="784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Added this to workshop section: http</a:t>
            </a:r>
            <a:r>
              <a:rPr lang="en-US" dirty="0"/>
              <a:t>://kpscobracoders.weebly.com/</a:t>
            </a:r>
          </a:p>
        </p:txBody>
      </p:sp>
    </p:spTree>
    <p:extLst>
      <p:ext uri="{BB962C8B-B14F-4D97-AF65-F5344CB8AC3E}">
        <p14:creationId xmlns:p14="http://schemas.microsoft.com/office/powerpoint/2010/main" val="130297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276895"/>
            <a:ext cx="5108621" cy="3831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47" y="2421228"/>
            <a:ext cx="5520741" cy="4140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4435" y="669701"/>
            <a:ext cx="453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Book Reports using Scratch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2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5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700"/>
            <a:ext cx="10515600" cy="53182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made a class account for the students in my Teacher’s Account</a:t>
            </a:r>
          </a:p>
          <a:p>
            <a:r>
              <a:rPr lang="en-US" dirty="0" smtClean="0"/>
              <a:t>completed the sign in process and gave them a simple password</a:t>
            </a:r>
          </a:p>
          <a:p>
            <a:r>
              <a:rPr lang="en-US" dirty="0" smtClean="0"/>
              <a:t>WHY? So that when they went to the site they could begin immediately and I knew all the accounts &amp; passwords worked!</a:t>
            </a:r>
          </a:p>
          <a:p>
            <a:r>
              <a:rPr lang="en-US" dirty="0" smtClean="0"/>
              <a:t>Made a link in School Connect for computers</a:t>
            </a:r>
          </a:p>
          <a:p>
            <a:r>
              <a:rPr lang="en-US" dirty="0" smtClean="0"/>
              <a:t>Made a log-in slip for each of them for agenda (to use at school &amp; home)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3" y="3928056"/>
            <a:ext cx="7567926" cy="20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3" y="759855"/>
            <a:ext cx="4524776" cy="3393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3557581"/>
            <a:ext cx="5425941" cy="3052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4586" y="540914"/>
            <a:ext cx="5074276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 Coaches</a:t>
            </a:r>
          </a:p>
          <a:p>
            <a:r>
              <a:rPr lang="en-US" sz="3200" dirty="0" smtClean="0"/>
              <a:t>Developing a </a:t>
            </a:r>
          </a:p>
          <a:p>
            <a:r>
              <a:rPr lang="en-US" sz="3200" dirty="0" smtClean="0"/>
              <a:t>Community of Practice &amp; </a:t>
            </a:r>
          </a:p>
          <a:p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Competencies - Collaboration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970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7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5076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37348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51515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55313"/>
            <a:ext cx="1097280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 the end coding isn’t about coding</a:t>
            </a:r>
          </a:p>
          <a:p>
            <a:pPr algn="ctr"/>
            <a:r>
              <a:rPr lang="en-US" sz="4800" dirty="0" smtClean="0"/>
              <a:t> </a:t>
            </a:r>
            <a:endParaRPr lang="en-US" sz="4800" dirty="0"/>
          </a:p>
          <a:p>
            <a:pPr algn="ctr"/>
            <a:r>
              <a:rPr lang="en-US" sz="4800" dirty="0" smtClean="0"/>
              <a:t>It is about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 Competencies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8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67425"/>
            <a:ext cx="8950817" cy="62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8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20" y="365126"/>
            <a:ext cx="10207580" cy="7810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Where can teachers get help?</a:t>
            </a:r>
            <a:br>
              <a:rPr lang="en-US" sz="2800" dirty="0" smtClean="0"/>
            </a:br>
            <a:r>
              <a:rPr lang="en-US" sz="2800" dirty="0" smtClean="0"/>
              <a:t>KPSCobraCoders.Weebly.com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676" y="1275007"/>
            <a:ext cx="5890503" cy="52236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50772" y="2292439"/>
            <a:ext cx="870904" cy="1287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Put set of cards between 2 students coaches (trainers)</a:t>
            </a:r>
          </a:p>
          <a:p>
            <a:r>
              <a:rPr lang="en-US" b="1" dirty="0" smtClean="0"/>
              <a:t>WHY? To encourage them to discuss how to complete tasks</a:t>
            </a:r>
          </a:p>
          <a:p>
            <a:r>
              <a:rPr lang="en-US" dirty="0" smtClean="0"/>
              <a:t>Showed them to look for Backdrop and Sprite icons at lower LH side of computer screen and look for blocks by colour in screen middle</a:t>
            </a:r>
          </a:p>
          <a:p>
            <a:r>
              <a:rPr lang="en-US" dirty="0" smtClean="0"/>
              <a:t>Explained that these cards were the basic skills that everyone in the class would learn</a:t>
            </a:r>
          </a:p>
          <a:p>
            <a:r>
              <a:rPr lang="en-US" dirty="0" smtClean="0"/>
              <a:t>Connected the cards to learning the alphabet and after they learned the alphabet they could make their own words i.e., “projects”</a:t>
            </a:r>
          </a:p>
          <a:p>
            <a:r>
              <a:rPr lang="en-US" dirty="0" smtClean="0"/>
              <a:t>Explained they would coach others by following the card instructions</a:t>
            </a:r>
          </a:p>
          <a:p>
            <a:r>
              <a:rPr lang="en-US" dirty="0" smtClean="0"/>
              <a:t>Circulated around and when a student completed a card had them “read” the blocks and show me how it worked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7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0613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Once coaches has finished 9 cards they then trained 2 other students each with their own computer but … no computer for the coach</a:t>
            </a:r>
          </a:p>
          <a:p>
            <a:r>
              <a:rPr lang="en-US" sz="3600" b="1" dirty="0" smtClean="0"/>
              <a:t>WHY? So the coach would give their full attention to peers </a:t>
            </a:r>
          </a:p>
          <a:p>
            <a:r>
              <a:rPr lang="en-US" sz="3600" dirty="0" smtClean="0"/>
              <a:t>In all cases I had the students check in with me by “reading” the blocks and sharing how it worked</a:t>
            </a:r>
          </a:p>
          <a:p>
            <a:r>
              <a:rPr lang="en-US" sz="3600" dirty="0" smtClean="0"/>
              <a:t>I sat back &amp; listened to them guide each other and share their enthusiasm!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7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this worked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Student coaches took their jobs to heart and made sure they understood how to complete all the tasks on the cards before they worked with their classmates</a:t>
            </a:r>
          </a:p>
          <a:p>
            <a:r>
              <a:rPr lang="en-US" sz="3600" dirty="0" smtClean="0"/>
              <a:t>Any concerns they had about sharing were alleviated because they knew everything they needed was on the cards</a:t>
            </a:r>
          </a:p>
          <a:p>
            <a:r>
              <a:rPr lang="en-US" sz="3600" dirty="0" smtClean="0"/>
              <a:t>Students saved each page’s work as a project to show their families and as references for future work</a:t>
            </a:r>
          </a:p>
          <a:p>
            <a:r>
              <a:rPr lang="en-US" sz="3600" dirty="0" smtClean="0"/>
              <a:t>It was the start of building a </a:t>
            </a:r>
            <a:r>
              <a:rPr lang="en-US" sz="3600" b="1" dirty="0" smtClean="0"/>
              <a:t>Community of 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7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 let’s try one of the cards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04" y="940158"/>
            <a:ext cx="8072860" cy="57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When the whole class finished the cards…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We came together &amp; with the use of a projector I showed them all the button links on the main screen</a:t>
            </a:r>
          </a:p>
          <a:p>
            <a:r>
              <a:rPr lang="en-US" dirty="0" smtClean="0"/>
              <a:t>Part of it was a review and part new information</a:t>
            </a:r>
          </a:p>
          <a:p>
            <a:r>
              <a:rPr lang="en-US" b="1" dirty="0" smtClean="0"/>
              <a:t>WHY? I think they should be successful right away and have a basic understanding of how it works and then build from there</a:t>
            </a:r>
          </a:p>
          <a:p>
            <a:r>
              <a:rPr lang="en-US" dirty="0" smtClean="0"/>
              <a:t>Mention how to extend the backdrops and sprites by designing their own, going out on the internet, and using photographs </a:t>
            </a:r>
          </a:p>
          <a:p>
            <a:r>
              <a:rPr lang="en-US" dirty="0" smtClean="0"/>
              <a:t>Explain the Sharing process, the idea of Remixing, and Scratch Community Guidelines</a:t>
            </a:r>
          </a:p>
          <a:p>
            <a:r>
              <a:rPr lang="en-US" dirty="0" smtClean="0"/>
              <a:t>End with TIPS and direct students to Projects to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the Scratch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28" y="1068946"/>
            <a:ext cx="9771299" cy="55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1089</Words>
  <Application>Microsoft Office PowerPoint</Application>
  <PresentationFormat>Widescreen</PresentationFormat>
  <Paragraphs>110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Times New Roman</vt:lpstr>
      <vt:lpstr>Office Theme</vt:lpstr>
      <vt:lpstr>Students can learn Scratch without you  getting in their way</vt:lpstr>
      <vt:lpstr>By the end of the 9 cards students can …</vt:lpstr>
      <vt:lpstr>How did I prepare?</vt:lpstr>
      <vt:lpstr>How did I start?</vt:lpstr>
      <vt:lpstr>Then …</vt:lpstr>
      <vt:lpstr>Why this worked …</vt:lpstr>
      <vt:lpstr>So let’s try one of the cards …</vt:lpstr>
      <vt:lpstr>When the whole class finished the cards…</vt:lpstr>
      <vt:lpstr>Reviewing the Scratch screen</vt:lpstr>
      <vt:lpstr>Reviewing Scratch Main screen</vt:lpstr>
      <vt:lpstr>PowerPoint Presentation</vt:lpstr>
      <vt:lpstr>Other items for each project</vt:lpstr>
      <vt:lpstr>Comments and Remixes</vt:lpstr>
      <vt:lpstr>PowerPoint Presentation</vt:lpstr>
      <vt:lpstr>PowerPoint Presentation</vt:lpstr>
      <vt:lpstr>Review Community Guidelines</vt:lpstr>
      <vt:lpstr>PowerPoint Presentation</vt:lpstr>
      <vt:lpstr>PowerPoint Presentation</vt:lpstr>
      <vt:lpstr>PowerPoint Presentation</vt:lpstr>
      <vt:lpstr>After Cards, Tutorials, &amp; Starter Projects, what’s next for teachers?</vt:lpstr>
      <vt:lpstr>PowerPoint Presentation</vt:lpstr>
      <vt:lpstr>Look for a particular type of project or subject area in ScratchEd.</vt:lpstr>
      <vt:lpstr>Where can teachers find out more? Scratch Help</vt:lpstr>
      <vt:lpstr>Scratch Guides</vt:lpstr>
      <vt:lpstr>Searching the Scratch Community</vt:lpstr>
      <vt:lpstr>Where can teachers get help? ScratchEd </vt:lpstr>
      <vt:lpstr>Where can teachers get help? Scratch Wiki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teachers get help? KPSCobraCoders.Weebly.com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2017-08-22T04:20:20Z</dcterms:created>
  <dcterms:modified xsi:type="dcterms:W3CDTF">2017-08-22T04:24:36Z</dcterms:modified>
</cp:coreProperties>
</file>